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nton" charset="1" panose="00000500000000000000"/>
      <p:regular r:id="rId15"/>
    </p:embeddedFont>
    <p:embeddedFont>
      <p:font typeface="Montserrat Bold" charset="1" panose="00000800000000000000"/>
      <p:regular r:id="rId16"/>
    </p:embeddedFont>
    <p:embeddedFont>
      <p:font typeface="Open Sans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443777" y="2681011"/>
            <a:ext cx="15989576" cy="3143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791"/>
              </a:lnSpc>
            </a:pPr>
            <a:r>
              <a:rPr lang="en-US" sz="20659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DATA ANALYSIS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43777" y="6030935"/>
            <a:ext cx="14540114" cy="962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spc="17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Aprimorando Experiências com o ChatGPT por Meio da Análise de Sentimentos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241813" y="8802151"/>
            <a:ext cx="3086100" cy="30861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241813" y="8440825"/>
            <a:ext cx="1191540" cy="11915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28916" y="9058516"/>
            <a:ext cx="399568" cy="399568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241813" y="1882401"/>
            <a:ext cx="712885" cy="71288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551030" y="4349936"/>
            <a:ext cx="11381566" cy="1138156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64467" y="2185400"/>
            <a:ext cx="7072900" cy="70729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4906" r="0" b="-24906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9144000" y="7727421"/>
            <a:ext cx="1038609" cy="103860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728489" y="4155316"/>
            <a:ext cx="389240" cy="38924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530629" y="2518924"/>
            <a:ext cx="7038635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O CENÁRIO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308740" y="4118899"/>
            <a:ext cx="5994958" cy="127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Líder no desenvolvimento de tecnologias de inteligência artificial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56746" y="5485847"/>
            <a:ext cx="6986401" cy="297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A OpenAI é líder no desenvolvimento de tecnologias de inteligência artificial e busca continuamente melhorar a experiência de seus usuários. Dentre seus produtos, o ChatGPT se destaca como uma ferramenta amplamente utilizada para interações baseadas em linguagem natural. Apesar de seu sucesso, as avaliações de usuários trazem oportunidades valiosas para aperfeiçoar o serviço.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35348" y="-1752872"/>
            <a:ext cx="8549194" cy="854919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1999516"/>
            <a:ext cx="6928646" cy="692864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4906" t="0" r="-24906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998732" y="4246954"/>
            <a:ext cx="389240" cy="38924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998732" y="2518924"/>
            <a:ext cx="7038635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O DESAFIO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92747" y="4190844"/>
            <a:ext cx="6492387" cy="2576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2"/>
              </a:lnSpc>
            </a:pPr>
            <a:r>
              <a:rPr lang="en-US" sz="2451" spc="156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Análise de Padrões para Otimização da Experiência do Usuário</a:t>
            </a:r>
          </a:p>
          <a:p>
            <a:pPr algn="l">
              <a:lnSpc>
                <a:spcPts val="3432"/>
              </a:lnSpc>
            </a:pPr>
          </a:p>
          <a:p>
            <a:pPr algn="l">
              <a:lnSpc>
                <a:spcPts val="3432"/>
              </a:lnSpc>
            </a:pPr>
          </a:p>
          <a:p>
            <a:pPr algn="l">
              <a:lnSpc>
                <a:spcPts val="3432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0193352" y="5855699"/>
            <a:ext cx="6986401" cy="2549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Com uma base de dados composta por milhares de reviews do ChatGPT, categorizados como positivos ou negativos, o objetivo era identificar padrões de satisfação e insatisfação. A partir disso, poderíamos propor melhorias para otimizar o produto, priorizando as necessidades e percepções dos usuários. 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5719498" y="5960474"/>
            <a:ext cx="3150457" cy="3150457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48803" t="-41289" r="-63130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156625" y="4611512"/>
            <a:ext cx="389240" cy="3892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339249" y="2518924"/>
            <a:ext cx="15698118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O PROCESSO DE ANÁLISE DE DADOS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752395" y="4586304"/>
            <a:ext cx="3288615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Coleta de Dados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56625" y="5194891"/>
            <a:ext cx="6986401" cy="2549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 dataset contém reviews de usuários do ChatGPT, detalhando experiências e avaliações. Esses dados ajudam a analisar o desempenho e identificar áreas de melhoria.</a:t>
            </a:r>
          </a:p>
          <a:p>
            <a:pPr algn="l">
              <a:lnSpc>
                <a:spcPts val="3400"/>
              </a:lnSpc>
            </a:pPr>
          </a:p>
          <a:p>
            <a:pPr algn="l">
              <a:lnSpc>
                <a:spcPts val="3400"/>
              </a:lnSpc>
            </a:pPr>
          </a:p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9851283" y="4611512"/>
            <a:ext cx="389240" cy="3892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447053" y="4586304"/>
            <a:ext cx="6038926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Preparação dos Dados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851283" y="5194891"/>
            <a:ext cx="6986401" cy="126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Foi utilizada a técnica TF-IDF para transformar o texto em representações numéricas, garantindo que as informações fossem compatíveis com a modelagem. 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2156625" y="7115766"/>
            <a:ext cx="389240" cy="38924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2752395" y="7090558"/>
            <a:ext cx="6054121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Exploração de Dados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156625" y="7699146"/>
            <a:ext cx="6986401" cy="835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 Os reviews foram examinados para entender sua distribuição e identificar padrões iniciais de sentimento.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9851283" y="7115766"/>
            <a:ext cx="389240" cy="38924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0447053" y="7090558"/>
            <a:ext cx="5775896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Modelagem e Avaliação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851283" y="7699146"/>
            <a:ext cx="6986401" cy="126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Um modelo de Regressão Logística foi aplicado para classificar os sentimentos, com métricas como Acurácia e F1-score validando o desempenho.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4" id="3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880848" y="6923469"/>
            <a:ext cx="7516766" cy="751676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632325" y="3991761"/>
            <a:ext cx="5765358" cy="576535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1545779" y="4041375"/>
            <a:ext cx="389240" cy="38924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530629" y="2564442"/>
            <a:ext cx="7038635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OS RESULTADOS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26399" y="3993750"/>
            <a:ext cx="7754449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Eficiência no Reconhecimento de Sentimentos Negativos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30629" y="5038725"/>
            <a:ext cx="7966526" cy="212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A análise revelou um modelo eficiente, com desempenho superior ao classificar reviews negativos, alcançando um recall de 88%, enquanto os positivos apresentaram 79%. Essa diferença sugere que o modelo reconhece mais facilmente críticas, fornecendo insights diretos para ações corretivas.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3515004" y="-2298581"/>
            <a:ext cx="5765358" cy="5765358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24906" r="0" b="-24906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16902858" y="4430615"/>
            <a:ext cx="712885" cy="712885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57305" y="7396255"/>
            <a:ext cx="389240" cy="38924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257305" y="3622067"/>
            <a:ext cx="9001995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INSIGHTS PRÁTICOS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853075" y="7340146"/>
            <a:ext cx="8804220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Destacar pontos de melhoria mencionados pelos usuários, priorizando críticas frequentes.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57305" y="6309750"/>
            <a:ext cx="2011365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Accuracy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377485" y="2094936"/>
            <a:ext cx="7756903" cy="7814579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8257305" y="5409574"/>
            <a:ext cx="1793661" cy="871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01"/>
              </a:lnSpc>
            </a:pPr>
            <a:r>
              <a:rPr lang="en-US" sz="5667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84%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5724263" y="1135856"/>
            <a:ext cx="997371" cy="99737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257305" y="8731167"/>
            <a:ext cx="389240" cy="389240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8853075" y="8683542"/>
            <a:ext cx="8804220" cy="127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Propor estratégias para equilibrar o reconhecimento de sentimentos positivos e negativos.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136487" y="3435504"/>
            <a:ext cx="10015027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O IMPACTO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4899756" y="5087187"/>
            <a:ext cx="8488487" cy="2549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Com base nos insights, a OpenAI pode tomar decisões estratégicas para evoluir o ChatGPT, aprimorando não apenas a experiência do usuário, mas também seu posicionamento no mercado. Este trabalho reforça como análises baseadas em dados podem transformar feedback em ações concretas, beneficiando tanto a empresa quanto seus clientes.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-2129469" y="5771399"/>
            <a:ext cx="6665347" cy="666534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4906" t="0" r="-24906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8" id="18"/>
          <p:cNvGrpSpPr/>
          <p:nvPr/>
        </p:nvGrpSpPr>
        <p:grpSpPr>
          <a:xfrm rot="0">
            <a:off x="14593775" y="-294271"/>
            <a:ext cx="5765358" cy="5765358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4906" t="0" r="-24906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724263" y="1135856"/>
            <a:ext cx="997371" cy="99737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97154" y="4868545"/>
            <a:ext cx="389240" cy="3892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-1357611" y="2222198"/>
            <a:ext cx="9789689" cy="978968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-49812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9" id="19"/>
          <p:cNvSpPr txBox="true"/>
          <p:nvPr/>
        </p:nvSpPr>
        <p:spPr>
          <a:xfrm rot="0">
            <a:off x="9497154" y="3067340"/>
            <a:ext cx="6111618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CONCLUSÃO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092925" y="4843336"/>
            <a:ext cx="6390631" cy="843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Dados como Guia para Estratégias Centrais no Cliente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97154" y="5943585"/>
            <a:ext cx="6986401" cy="2549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Por meio de storytelling e análise quantitativa, o projeto ilustrou o poder de dados bem tratados e contextualizados. Ele demonstra como inteligência artificial e análises de sentimento podem servir de guia para empresas que desejam ser centradas no cliente e orientadas a dados.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885863" y="3538238"/>
            <a:ext cx="14516274" cy="3912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66"/>
              </a:lnSpc>
            </a:pPr>
            <a:r>
              <a:rPr lang="en-US" sz="25721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OBRIGADO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50074" y="7337582"/>
            <a:ext cx="7680225" cy="471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spc="17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PROJETO APLICADO II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241813" y="8802151"/>
            <a:ext cx="3086100" cy="30861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241813" y="8440825"/>
            <a:ext cx="1191540" cy="11915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28916" y="9058516"/>
            <a:ext cx="399568" cy="399568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6402137" y="1525959"/>
            <a:ext cx="712885" cy="71288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DAGXOAl0ET4</dc:identifier>
  <dcterms:modified xsi:type="dcterms:W3CDTF">2011-08-01T06:04:30Z</dcterms:modified>
  <cp:revision>1</cp:revision>
  <dc:title>Black Red Modern Bold Data Analysis Presentation</dc:title>
</cp:coreProperties>
</file>

<file path=docProps/thumbnail.jpeg>
</file>